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ggggg</a:t>
            </a:r>
            <a:endParaRPr lang="en-US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WPS 文字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3" baseType="lpstr">
      <vt:lpstr>Arial</vt:lpstr>
      <vt:lpstr>宋体</vt:lpstr>
      <vt:lpstr>Wingdings</vt:lpstr>
      <vt:lpstr>宋体</vt:lpstr>
      <vt:lpstr>Arial Unicode MS</vt:lpstr>
      <vt:lpstr>Calibri Light</vt:lpstr>
      <vt:lpstr>Helvetica Neue</vt:lpstr>
      <vt:lpstr>宋体-简</vt:lpstr>
      <vt:lpstr>Calibri</vt:lpstr>
      <vt:lpstr>微软雅黑</vt:lpstr>
      <vt:lpstr>汉仪旗黑</vt:lpstr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ggggg</dc:title>
  <dc:creator>apple</dc:creator>
  <cp:lastModifiedBy>apple</cp:lastModifiedBy>
  <cp:revision>1</cp:revision>
  <dcterms:created xsi:type="dcterms:W3CDTF">2022-11-23T06:40:16Z</dcterms:created>
  <dcterms:modified xsi:type="dcterms:W3CDTF">2022-11-23T06:40:16Z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2052-4.6.0.7728</vt:lpwstr>
  </property>
</Properties>
</file>